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4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0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4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A629-174A-4E37-9D0B-C6FD191A0E53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AF25-72FA-4DA1-A5BC-E4BE7EB4C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0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.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855" y="102334"/>
            <a:ext cx="5715000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4472" y="4652682"/>
            <a:ext cx="5836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Colony phenotypes of </a:t>
            </a:r>
            <a:r>
              <a:rPr lang="en-US" sz="1600" i="1" dirty="0" err="1"/>
              <a:t>Slafractonia</a:t>
            </a:r>
            <a:r>
              <a:rPr lang="en-US" sz="1600" i="1" dirty="0"/>
              <a:t> </a:t>
            </a:r>
            <a:r>
              <a:rPr lang="en-US" sz="1600" i="1" dirty="0" err="1"/>
              <a:t>leguminicola</a:t>
            </a:r>
            <a:r>
              <a:rPr lang="en-US" sz="1600" dirty="0"/>
              <a:t> wild type and IRT </a:t>
            </a:r>
            <a:r>
              <a:rPr lang="en-US" sz="1600" i="1" dirty="0"/>
              <a:t>pks1</a:t>
            </a:r>
            <a:r>
              <a:rPr lang="en-US" sz="1600" dirty="0"/>
              <a:t> </a:t>
            </a:r>
            <a:r>
              <a:rPr lang="en-US" sz="1600" dirty="0" err="1"/>
              <a:t>transformants</a:t>
            </a:r>
            <a:r>
              <a:rPr lang="en-US" sz="1600" dirty="0"/>
              <a:t>. </a:t>
            </a:r>
            <a:r>
              <a:rPr lang="en-US" sz="1600" i="1" dirty="0" err="1"/>
              <a:t>Wt</a:t>
            </a:r>
            <a:r>
              <a:rPr lang="en-US" sz="1600" dirty="0"/>
              <a:t> wild type </a:t>
            </a:r>
            <a:r>
              <a:rPr lang="en-US" sz="1600" i="1" dirty="0"/>
              <a:t>S. </a:t>
            </a:r>
            <a:r>
              <a:rPr lang="en-US" sz="1600" i="1" dirty="0" err="1"/>
              <a:t>leguminicola</a:t>
            </a:r>
            <a:r>
              <a:rPr lang="en-US" sz="1600" dirty="0"/>
              <a:t> and E V: wild-type </a:t>
            </a:r>
            <a:r>
              <a:rPr lang="en-US" sz="1600" i="1" dirty="0"/>
              <a:t>S. </a:t>
            </a:r>
            <a:r>
              <a:rPr lang="en-US" sz="1600" i="1" dirty="0" err="1"/>
              <a:t>leguminicola</a:t>
            </a:r>
            <a:r>
              <a:rPr lang="en-US" sz="1600" dirty="0"/>
              <a:t> transformed with empty vector (pSilent-1) after 3 days of growth on PDA, IRT </a:t>
            </a:r>
            <a:r>
              <a:rPr lang="en-US" sz="1600" i="1" dirty="0"/>
              <a:t>pks1</a:t>
            </a:r>
            <a:r>
              <a:rPr lang="en-US" sz="1600" dirty="0"/>
              <a:t> </a:t>
            </a:r>
            <a:r>
              <a:rPr lang="en-US" sz="1600" dirty="0" err="1"/>
              <a:t>transformants</a:t>
            </a:r>
            <a:r>
              <a:rPr lang="en-US" sz="1600" dirty="0"/>
              <a:t> (T1–T6) after 5 days of growth on PDA after transformation with the silencing vector </a:t>
            </a:r>
            <a:r>
              <a:rPr lang="en-US" sz="1600" dirty="0" smtClean="0"/>
              <a:t>pSilentPKS1-AS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8904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Sayed Gebril</dc:creator>
  <cp:lastModifiedBy>Sayed Gebril</cp:lastModifiedBy>
  <cp:revision>1</cp:revision>
  <dcterms:created xsi:type="dcterms:W3CDTF">2022-10-17T18:58:06Z</dcterms:created>
  <dcterms:modified xsi:type="dcterms:W3CDTF">2022-10-17T19:01:21Z</dcterms:modified>
</cp:coreProperties>
</file>